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5" r:id="rId12"/>
    <p:sldId id="275" r:id="rId13"/>
    <p:sldId id="266"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49" autoAdjust="0"/>
    <p:restoredTop sz="94660"/>
  </p:normalViewPr>
  <p:slideViewPr>
    <p:cSldViewPr>
      <p:cViewPr>
        <p:scale>
          <a:sx n="220" d="100"/>
          <a:sy n="220" d="100"/>
        </p:scale>
        <p:origin x="2336" y="272"/>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49.6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1,'39'0,"-8"0,-20 0,-2 0,12 0,-8 0,6 0,-3 0,-4 0,8 0,-4 0,-1 0,3 0,0 0,-3 0,3 0,-6 0,7 0,-4 0,1 0,0 0,-3 0,6 2,-5-1,0 2,5-3,-4 0,7 2,-10-1,9 1,-9 1,10 0,-5 0,-2-1,3-2,2 0,-4 0,5 0,-10 0,3 0,5 0,-4 0,2 0,-1 0,-4 0,7 0,-5 0,1 0,3 0,-3 0,2 0,-1 0,-1 0,4 0,-4 0,1 0,0 0,-3 0,5 0,-3 0,-1 0,7 0,-8 0,6 0,-3 0,-3 0,5 0,-3 0,4 0,-4 0,1 0,3 0,-9 0,11 0,-7 0,-1 0,7 0,-7 0,4 0,1 0,-5 0,6 0,-5 3,0-3,5 3,-7-3,7 2,-2-1,-5 2,11-1,-12-1,8 1,-1 1,-7-3,9 3,-5-3,2 0,0 0,-1 0,-1 0,1 0,1 0,0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56.6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30,'53'0,"-6"-1,-15 4,-14-3,4 0,7 9,-10-7,14 9,-14-10,-10 1,9-2,0 0,-3 0,6 0,-7 0,-1 0,7 0,-7 0,3-2,1 1,-3-1,3 2,0 0,2 0,-7 0,6 0,-3-3,0 0,11 0,-15 0,7 3,3 0,-12 0,22-2,-21 1,9-1,-3 2,-3 0,5 0,-3 0,-1 0,5 0,-7 0,9-3,-8 2,5-1,-3 2,-1-3,7 3,-10-3,12 3,-11 0,8 0,-3 0,-3 0,2-2,1 1,-2-1,9 2,-14 0,8 0,-2 0,-5 0,12 0,-8 0,0 0,6 0,-9 0,12 0,-8 0,0-3,0 2,-4-1,12 2,-8 0,0 0,0 0,-4 0,8 0,-6-3,2 3,1-3,-2 3,4 0,-5 0,0 0,7 0,-10 0,12 0,-10 0,1 0,6 0,-9 0,8 0,-3-2,-4 1,7-1,-5 2,1 0,3 0,-5 0,6 0,-5 0,0 2,5-1,-4 4,2-5,-4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7:17.6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18,'46'-3,"-8"0,-27 3,-4 0,18 0,-15 0,13 0,-9 0,-2 0,12 0,-14 0,8 0,-1 0,-7 0,13 0,-10 0,4-2,-1 1,-2-2,5 3,-1 0,-1 0,1 0,-5-2,5 1,-3-1,-1 2,5 0,-7 2,7-1,-5 1,1-2,6 0,-8 0,6 0,-6 3,2-3,2 3,-1-3,-1 0,3 2,-5-1,6 2,-5-3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32128" y="1588165"/>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272164"/>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747682" y="1385716"/>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588165"/>
            <a:ext cx="4163823" cy="3109952"/>
          </a:xfrm>
          <a:prstGeom prst="rect">
            <a:avLst/>
          </a:prstGeom>
        </p:spPr>
      </p:pic>
      <p:sp>
        <p:nvSpPr>
          <p:cNvPr id="9" name="TextBox 8">
            <a:extLst>
              <a:ext uri="{FF2B5EF4-FFF2-40B4-BE49-F238E27FC236}">
                <a16:creationId xmlns:a16="http://schemas.microsoft.com/office/drawing/2014/main" id="{AF00B808-5EBF-194C-9744-5363D1F252D6}"/>
              </a:ext>
            </a:extLst>
          </p:cNvPr>
          <p:cNvSpPr txBox="1"/>
          <p:nvPr/>
        </p:nvSpPr>
        <p:spPr>
          <a:xfrm>
            <a:off x="5146618" y="4800600"/>
            <a:ext cx="3505200" cy="1446550"/>
          </a:xfrm>
          <a:prstGeom prst="rect">
            <a:avLst/>
          </a:prstGeom>
          <a:noFill/>
        </p:spPr>
        <p:txBody>
          <a:bodyPr wrap="square" rtlCol="0">
            <a:spAutoFit/>
          </a:bodyPr>
          <a:lstStyle/>
          <a:p>
            <a:r>
              <a:rPr lang="en-US" sz="1400" dirty="0"/>
              <a:t>Salinity data piqued our interest early in the project.  However, as research continued, we found it difficult to find quality data – much was sporadic / incomplete.  This fact alone made quality analysis difficult for this attribute</a:t>
            </a:r>
            <a:r>
              <a:rPr lang="en-US" dirty="0"/>
              <a:t>. </a:t>
            </a:r>
          </a:p>
        </p:txBody>
      </p:sp>
      <p:sp>
        <p:nvSpPr>
          <p:cNvPr id="10" name="TextBox 9">
            <a:extLst>
              <a:ext uri="{FF2B5EF4-FFF2-40B4-BE49-F238E27FC236}">
                <a16:creationId xmlns:a16="http://schemas.microsoft.com/office/drawing/2014/main" id="{3A799FAA-CDB7-6643-8BDF-495365BA5B83}"/>
              </a:ext>
            </a:extLst>
          </p:cNvPr>
          <p:cNvSpPr txBox="1"/>
          <p:nvPr/>
        </p:nvSpPr>
        <p:spPr>
          <a:xfrm>
            <a:off x="1219200" y="4080019"/>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140773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8" name="Picture 7" descr="A screenshot of a computer&#10;&#10;Description automatically generated">
            <a:extLst>
              <a:ext uri="{FF2B5EF4-FFF2-40B4-BE49-F238E27FC236}">
                <a16:creationId xmlns:a16="http://schemas.microsoft.com/office/drawing/2014/main" id="{47364672-5C32-E14D-A6FD-8797E2ED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2667000"/>
            <a:ext cx="7924800" cy="4082890"/>
          </a:xfrm>
          <a:prstGeom prst="rect">
            <a:avLst/>
          </a:prstGeom>
        </p:spPr>
      </p:pic>
      <p:sp>
        <p:nvSpPr>
          <p:cNvPr id="9" name="TextBox 8">
            <a:extLst>
              <a:ext uri="{FF2B5EF4-FFF2-40B4-BE49-F238E27FC236}">
                <a16:creationId xmlns:a16="http://schemas.microsoft.com/office/drawing/2014/main" id="{675034F5-D32F-CB4B-BD7B-EB36BC09D317}"/>
              </a:ext>
            </a:extLst>
          </p:cNvPr>
          <p:cNvSpPr txBox="1"/>
          <p:nvPr/>
        </p:nvSpPr>
        <p:spPr>
          <a:xfrm>
            <a:off x="533400" y="2971800"/>
            <a:ext cx="685800" cy="369332"/>
          </a:xfrm>
          <a:prstGeom prst="rect">
            <a:avLst/>
          </a:prstGeom>
          <a:noFill/>
        </p:spPr>
        <p:txBody>
          <a:bodyPr wrap="square" rtlCol="0">
            <a:spAutoFit/>
          </a:bodyPr>
          <a:lstStyle/>
          <a:p>
            <a:r>
              <a:rPr lang="en-US" dirty="0"/>
              <a:t>blah</a:t>
            </a:r>
          </a:p>
        </p:txBody>
      </p:sp>
    </p:spTree>
    <p:extLst>
      <p:ext uri="{BB962C8B-B14F-4D97-AF65-F5344CB8AC3E}">
        <p14:creationId xmlns:p14="http://schemas.microsoft.com/office/powerpoint/2010/main" val="1131273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7716" y="1529019"/>
            <a:ext cx="5038258" cy="2519129"/>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155991"/>
            <a:ext cx="5038258" cy="2519129"/>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840" y="1537117"/>
            <a:ext cx="4090721" cy="30500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1000" y="4587126"/>
            <a:ext cx="3200400" cy="213360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2" y="3971325"/>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265225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828800"/>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700069"/>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was extremely destructive in terms of water …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All .</a:t>
            </a:r>
            <a:r>
              <a:rPr lang="en-US" altLang="ko-KR" sz="1600" dirty="0" err="1">
                <a:latin typeface="Verdana" panose="020B0604030504040204" pitchFamily="34" charset="0"/>
                <a:ea typeface="굴림" panose="020B0600000101010101" pitchFamily="34" charset="-127"/>
              </a:rPr>
              <a:t>cvs’s</a:t>
            </a:r>
            <a:r>
              <a:rPr lang="en-US" altLang="ko-KR" sz="1600" dirty="0">
                <a:latin typeface="Verdana" panose="020B0604030504040204" pitchFamily="34" charset="0"/>
                <a:ea typeface="굴림" panose="020B0600000101010101" pitchFamily="34" charset="-127"/>
              </a:rPr>
              <a:t> merged.  Removed duplicate columns.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EC4A9389-2810-EF4E-B39F-E4F911636183}"/>
                  </a:ext>
                </a:extLst>
              </p14:cNvPr>
              <p14:cNvContentPartPr/>
              <p14:nvPr/>
            </p14:nvContentPartPr>
            <p14:xfrm>
              <a:off x="1985449" y="3747211"/>
              <a:ext cx="618120" cy="16560"/>
            </p14:xfrm>
          </p:contentPart>
        </mc:Choice>
        <mc:Fallback>
          <p:pic>
            <p:nvPicPr>
              <p:cNvPr id="16" name="Ink 15">
                <a:extLst>
                  <a:ext uri="{FF2B5EF4-FFF2-40B4-BE49-F238E27FC236}">
                    <a16:creationId xmlns:a16="http://schemas.microsoft.com/office/drawing/2014/main" id="{EC4A9389-2810-EF4E-B39F-E4F911636183}"/>
                  </a:ext>
                </a:extLst>
              </p:cNvPr>
              <p:cNvPicPr/>
              <p:nvPr/>
            </p:nvPicPr>
            <p:blipFill>
              <a:blip r:embed="rId5"/>
              <a:stretch>
                <a:fillRect/>
              </a:stretch>
            </p:blipFill>
            <p:spPr>
              <a:xfrm>
                <a:off x="1931809" y="3639571"/>
                <a:ext cx="7257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353C238B-E011-B348-AF80-199D1A5722DA}"/>
                  </a:ext>
                </a:extLst>
              </p14:cNvPr>
              <p14:cNvContentPartPr/>
              <p14:nvPr/>
            </p14:nvContentPartPr>
            <p14:xfrm>
              <a:off x="6599929" y="3732091"/>
              <a:ext cx="678600" cy="20880"/>
            </p14:xfrm>
          </p:contentPart>
        </mc:Choice>
        <mc:Fallback>
          <p:pic>
            <p:nvPicPr>
              <p:cNvPr id="17" name="Ink 16">
                <a:extLst>
                  <a:ext uri="{FF2B5EF4-FFF2-40B4-BE49-F238E27FC236}">
                    <a16:creationId xmlns:a16="http://schemas.microsoft.com/office/drawing/2014/main" id="{353C238B-E011-B348-AF80-199D1A5722DA}"/>
                  </a:ext>
                </a:extLst>
              </p:cNvPr>
              <p:cNvPicPr/>
              <p:nvPr/>
            </p:nvPicPr>
            <p:blipFill>
              <a:blip r:embed="rId7"/>
              <a:stretch>
                <a:fillRect/>
              </a:stretch>
            </p:blipFill>
            <p:spPr>
              <a:xfrm>
                <a:off x="6546289" y="3624451"/>
                <a:ext cx="7862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ABD67D90-7BEA-6945-AE6F-4D153FEAD0AA}"/>
                  </a:ext>
                </a:extLst>
              </p14:cNvPr>
              <p14:cNvContentPartPr/>
              <p14:nvPr/>
            </p14:nvContentPartPr>
            <p14:xfrm>
              <a:off x="2822449" y="2115691"/>
              <a:ext cx="270720" cy="6480"/>
            </p14:xfrm>
          </p:contentPart>
        </mc:Choice>
        <mc:Fallback>
          <p:pic>
            <p:nvPicPr>
              <p:cNvPr id="18" name="Ink 17">
                <a:extLst>
                  <a:ext uri="{FF2B5EF4-FFF2-40B4-BE49-F238E27FC236}">
                    <a16:creationId xmlns:a16="http://schemas.microsoft.com/office/drawing/2014/main" id="{ABD67D90-7BEA-6945-AE6F-4D153FEAD0AA}"/>
                  </a:ext>
                </a:extLst>
              </p:cNvPr>
              <p:cNvPicPr/>
              <p:nvPr/>
            </p:nvPicPr>
            <p:blipFill>
              <a:blip r:embed="rId9"/>
              <a:stretch>
                <a:fillRect/>
              </a:stretch>
            </p:blipFill>
            <p:spPr>
              <a:xfrm>
                <a:off x="2768449" y="2008051"/>
                <a:ext cx="378360" cy="222120"/>
              </a:xfrm>
              <a:prstGeom prst="rect">
                <a:avLst/>
              </a:prstGeom>
            </p:spPr>
          </p:pic>
        </mc:Fallback>
      </mc:AlternateContent>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499380"/>
            <a:ext cx="4800600" cy="2514602"/>
          </a:xfrm>
          <a:prstGeom prst="rect">
            <a:avLst/>
          </a:prstGeom>
        </p:spPr>
      </p:pic>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524000" y="1326543"/>
            <a:ext cx="1752600" cy="369332"/>
          </a:xfrm>
          <a:prstGeom prst="rect">
            <a:avLst/>
          </a:prstGeom>
          <a:noFill/>
        </p:spPr>
        <p:txBody>
          <a:bodyPr wrap="square" rtlCol="0">
            <a:spAutoFit/>
          </a:bodyPr>
          <a:lstStyle/>
          <a:p>
            <a:pPr algn="ctr"/>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491734"/>
            <a:ext cx="4032250" cy="29028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4507" y="4386985"/>
            <a:ext cx="3448306" cy="229887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5792"/>
            <a:chOff x="1649895" y="1806080"/>
            <a:chExt cx="537327" cy="2095792"/>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5651"/>
              <a:ext cx="537327" cy="246221"/>
              <a:chOff x="1649894" y="3655651"/>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5651"/>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7740"/>
            <a:chOff x="1131571" y="1806081"/>
            <a:chExt cx="537327" cy="2097740"/>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7600"/>
              <a:ext cx="537327" cy="246221"/>
              <a:chOff x="1219200" y="3657600"/>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7600"/>
                <a:ext cx="537327" cy="246221"/>
              </a:xfrm>
              <a:prstGeom prst="rect">
                <a:avLst/>
              </a:prstGeom>
              <a:noFill/>
            </p:spPr>
            <p:txBody>
              <a:bodyPr wrap="none" rtlCol="0">
                <a:spAutoFit/>
              </a:bodyPr>
              <a:lstStyle/>
              <a:p>
                <a:r>
                  <a:rPr lang="en-US" sz="1000" dirty="0"/>
                  <a:t>42043</a:t>
                </a:r>
              </a:p>
            </p:txBody>
          </p:sp>
        </p:grpSp>
      </p:grpSp>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highlight the timeframe that was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2525239"/>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3629</TotalTime>
  <Words>926</Words>
  <Application>Microsoft Macintosh PowerPoint</Application>
  <PresentationFormat>On-screen Show (4:3)</PresentationFormat>
  <Paragraphs>128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Pressure</vt:lpstr>
      <vt:lpstr>Air Pressure Firefly</vt:lpstr>
      <vt:lpstr>Air Temperature</vt:lpstr>
      <vt:lpstr>Wind Speed</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100</cp:revision>
  <dcterms:created xsi:type="dcterms:W3CDTF">2020-09-16T13:30:06Z</dcterms:created>
  <dcterms:modified xsi:type="dcterms:W3CDTF">2020-09-21T16:16:26Z</dcterms:modified>
</cp:coreProperties>
</file>